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781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575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655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624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599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93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41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299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44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015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41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4AAF5-A705-4131-89B6-A5449707C1B3}" type="datetimeFigureOut">
              <a:rPr lang="ru-RU" smtClean="0"/>
              <a:t>26.01.2023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227AB-EF71-43B0-A408-93A4B955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66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Тренинг на стрессоустойчивость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509120"/>
            <a:ext cx="2843808" cy="1990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2132856"/>
            <a:ext cx="8100392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«Как победить </a:t>
            </a:r>
            <a:endParaRPr lang="ru-RU" sz="6600" b="1" cap="none" spc="0" dirty="0" smtClean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600" b="1" cap="none" spc="0" dirty="0" err="1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думскроллинг</a:t>
            </a:r>
            <a:r>
              <a:rPr lang="ru-RU" sz="6600" b="1" cap="none" spc="0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386081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7460981" cy="515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3525" y="5413491"/>
            <a:ext cx="88569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Думскроллинг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 это неконтролируемое желание человека систематически просматривать новостной контент в сети, вычитывая только ту информацию, которая освещает плохие события. Несмотря на то, что получаемые сведения несут болезненный и разрушительный характер для его эмоционального состояния, он старается с каждым разом всё глубже погружаться в ту тему, которая его «зацепила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202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Думскроллинг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вредит психике и физическому здоровью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700808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dirty="0">
                <a:latin typeface="Times New Roman" pitchFamily="18" charset="0"/>
                <a:cs typeface="Times New Roman" pitchFamily="18" charset="0"/>
              </a:rPr>
              <a:t>Постоянное чтение плохих новостей не стабилизирует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психо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-эмоциональное состояние, как изначально кажется. Напротив, оно расшатывает нервную систему, порождая тревожность и стрессы. Они, в свою очередь, могут привести к паническим атакам и серьёзным расстройствам психики, если вовремя не распознать проблему и не решить её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8939" y="3717032"/>
            <a:ext cx="82809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основании изучения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думскроллинга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необходимо разработать правила “информационной гигиена, то есть: правила работы с источниками информации в интернете, контроль потраченного на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соцсети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времени и т.п. Всё это поможет ограничить вредное воздействие на психику человек большого количества негативной информации из интернета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228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Упражнение «Распознаем эмоции»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84784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Представьте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ту ситуацию, которая волнует, но не говорите о ней вслух. (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Говорите медленно, предложите участникам закрыть по желанию глаза.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Спросите себя, почему она произошла.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 чувствовали себя в ней эмоционально и физически?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 хотели сделать в качестве реакции на свои чувства?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вы сделали и сказали?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ваши эмоции и действия повлияли на вас позже?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 минуты на упражнение.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61140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Упражнение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 «Преодолеваем преграды, проявляем положительные эмоции»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Теперь подумайте, как ваши эмоции повлияли на ваши мысли и поведение.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Помните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чтобы изменить отрицательные эмоции, необходимо изменить отрицательные мысли.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наоборот.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Подумайте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 этом направлении. Что вы можете сделать, чтобы изменить свою эмоцию в той ситуации, которая вас волновала, на положительную? Действуйте мысленно по схеме: эмоция-мысли-поведение-эмоция.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 минуты, чтобы выполнить упражнение.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7665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Упражнение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Снижаем физическую уязвимость»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Когда мы переживаем эмоции и анализируем мысли, мы сразу активизируем вопросы, связанные с жизнедеятельностью вашего организма. Помните, что ваши эмоции и мысли и их знак могут быть связаны с вашим питанием, сном и физической активностью.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забывайте контролировать эти составляющие. Вспомните, как и когда питание или сон влияли на ваши эмоции, например, вы чувствовали раздражение, злость, если мало спали или не успели позавтракать? </a:t>
            </a:r>
          </a:p>
        </p:txBody>
      </p:sp>
    </p:spTree>
    <p:extLst>
      <p:ext uri="{BB962C8B-B14F-4D97-AF65-F5344CB8AC3E}">
        <p14:creationId xmlns:p14="http://schemas.microsoft.com/office/powerpoint/2010/main" val="2461957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Упражнение на координацию 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«Грека»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Попросите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участников встать в круг и вслух произнести вслух хором известную скороговорку: «Ехал Грека через реку, видит Грека – в реке рак. Сунул Грека руку в реку, рак за руку Греку – цап». Далее попросите еще раз повторить скороговорку, но слово «Грека» замените движением или жестом, например, взмахом руки. Когда участники произносят скороговорку в третий раз, замените уже два слова разными движениями – «Грека» и «рука». Например, вместо «грека» взмахните рукой, а вместо «рука» – сожмите руку в кулак. В четвертый раз замените движениями три слова – «Грека», «река», «рука». Участвуйте в упражнении вместе с педагогами, чтобы показать группе движения.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0241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186</Words>
  <Application>Microsoft Office PowerPoint</Application>
  <PresentationFormat>Экран (4:3)</PresentationFormat>
  <Paragraphs>25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Тренинг на стрессоустойчивость</vt:lpstr>
      <vt:lpstr>Презентация PowerPoint</vt:lpstr>
      <vt:lpstr>Думскроллинг вредит психике и физическому здоровью. </vt:lpstr>
      <vt:lpstr> Упражнение «Распознаем эмоции» </vt:lpstr>
      <vt:lpstr> Упражнение «Преодолеваем преграды, проявляем положительные эмоции» </vt:lpstr>
      <vt:lpstr> Упражнение  «Снижаем физическую уязвимость» </vt:lpstr>
      <vt:lpstr>Упражнение на координацию  «Грека»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Тренинг на стрессоустойчивость</dc:title>
  <dc:creator>Елена</dc:creator>
  <cp:lastModifiedBy>Елена</cp:lastModifiedBy>
  <cp:revision>8</cp:revision>
  <dcterms:created xsi:type="dcterms:W3CDTF">2023-01-26T15:13:04Z</dcterms:created>
  <dcterms:modified xsi:type="dcterms:W3CDTF">2023-01-26T15:28:51Z</dcterms:modified>
</cp:coreProperties>
</file>